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3"/>
  </p:notesMasterIdLst>
  <p:sldIdLst>
    <p:sldId id="256" r:id="rId2"/>
    <p:sldId id="257" r:id="rId3"/>
    <p:sldId id="260" r:id="rId4"/>
    <p:sldId id="258" r:id="rId5"/>
    <p:sldId id="283" r:id="rId6"/>
    <p:sldId id="284" r:id="rId7"/>
    <p:sldId id="285" r:id="rId8"/>
    <p:sldId id="294" r:id="rId9"/>
    <p:sldId id="288" r:id="rId10"/>
    <p:sldId id="290" r:id="rId11"/>
    <p:sldId id="291" r:id="rId12"/>
    <p:sldId id="286" r:id="rId13"/>
    <p:sldId id="287" r:id="rId14"/>
    <p:sldId id="281" r:id="rId15"/>
    <p:sldId id="282" r:id="rId16"/>
    <p:sldId id="295" r:id="rId17"/>
    <p:sldId id="296" r:id="rId18"/>
    <p:sldId id="289" r:id="rId19"/>
    <p:sldId id="292" r:id="rId20"/>
    <p:sldId id="293" r:id="rId21"/>
    <p:sldId id="266" r:id="rId22"/>
    <p:sldId id="277" r:id="rId23"/>
    <p:sldId id="259" r:id="rId24"/>
    <p:sldId id="261" r:id="rId25"/>
    <p:sldId id="262" r:id="rId26"/>
    <p:sldId id="265" r:id="rId27"/>
    <p:sldId id="278" r:id="rId28"/>
    <p:sldId id="279" r:id="rId29"/>
    <p:sldId id="280" r:id="rId30"/>
    <p:sldId id="263" r:id="rId31"/>
    <p:sldId id="264" r:id="rId32"/>
    <p:sldId id="267" r:id="rId33"/>
    <p:sldId id="268" r:id="rId34"/>
    <p:sldId id="269" r:id="rId35"/>
    <p:sldId id="270" r:id="rId36"/>
    <p:sldId id="271" r:id="rId37"/>
    <p:sldId id="272" r:id="rId38"/>
    <p:sldId id="273" r:id="rId39"/>
    <p:sldId id="274" r:id="rId40"/>
    <p:sldId id="275" r:id="rId41"/>
    <p:sldId id="27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979D7-1D45-4F0D-9B2D-A971C5E0432B}" v="7" dt="2023-04-11T15:52:00.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57" d="100"/>
          <a:sy n="57" d="100"/>
        </p:scale>
        <p:origin x="13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605203"/>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57726"/>
        <a:ext cx="3059821" cy="559373"/>
      </dsp:txXfrm>
    </dsp:sp>
    <dsp:sp modelId="{2DAB3544-39D8-47A4-A500-56BE083910C6}">
      <dsp:nvSpPr>
        <dsp:cNvPr id="0" name=""/>
        <dsp:cNvSpPr/>
      </dsp:nvSpPr>
      <dsp:spPr>
        <a:xfrm>
          <a:off x="559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605203"/>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57726"/>
        <a:ext cx="3059821" cy="559373"/>
      </dsp:txXfrm>
    </dsp:sp>
    <dsp:sp modelId="{B95075DF-2E76-4CB6-AFA1-D6FF9372F10E}">
      <dsp:nvSpPr>
        <dsp:cNvPr id="0" name=""/>
        <dsp:cNvSpPr/>
      </dsp:nvSpPr>
      <dsp:spPr>
        <a:xfrm>
          <a:off x="360088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55047"/>
        <a:ext cx="3059821" cy="147496"/>
      </dsp:txXfrm>
    </dsp:sp>
    <dsp:sp modelId="{9AB57270-A24F-4DF6-800A-2FC454FE3B95}">
      <dsp:nvSpPr>
        <dsp:cNvPr id="0" name=""/>
        <dsp:cNvSpPr/>
      </dsp:nvSpPr>
      <dsp:spPr>
        <a:xfrm>
          <a:off x="7196179" y="605203"/>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57726"/>
        <a:ext cx="3059821" cy="559373"/>
      </dsp:txXfrm>
    </dsp:sp>
    <dsp:sp modelId="{C2584B7F-7DCE-4F64-9587-3F0BA1E6805D}">
      <dsp:nvSpPr>
        <dsp:cNvPr id="0" name=""/>
        <dsp:cNvSpPr/>
      </dsp:nvSpPr>
      <dsp:spPr>
        <a:xfrm>
          <a:off x="719617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39592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355707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4/12/2023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4/12/2023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4/12/2023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sp>
        <p:nvSpPr>
          <p:cNvPr id="12" name="Rectangle 11">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136854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a:blip r:embed="rId2"/>
          <a:stretch>
            <a:fillRect/>
          </a:stretch>
        </p:blipFill>
        <p:spPr>
          <a:xfrm>
            <a:off x="3583625" y="1271016"/>
            <a:ext cx="5480594"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14676" y="789110"/>
            <a:ext cx="1993392" cy="1828800"/>
          </a:xfrm>
          <a:prstGeom prst="ellipse">
            <a:avLst/>
          </a:prstGeom>
          <a:noFill/>
          <a:ln>
            <a:solidFill>
              <a:srgbClr val="FFFFFF"/>
            </a:solidFill>
          </a:ln>
        </p:spPr>
        <p:txBody>
          <a:bodyPr>
            <a:normAutofit fontScale="90000"/>
          </a:bodyPr>
          <a:lstStyle/>
          <a:p>
            <a:r>
              <a:rPr lang="en-US" sz="2000" dirty="0">
                <a:solidFill>
                  <a:srgbClr val="FFFFFF"/>
                </a:solidFill>
              </a:rPr>
              <a:t>How Firefox works</a:t>
            </a:r>
          </a:p>
        </p:txBody>
      </p:sp>
    </p:spTree>
    <p:extLst>
      <p:ext uri="{BB962C8B-B14F-4D97-AF65-F5344CB8AC3E}">
        <p14:creationId xmlns:p14="http://schemas.microsoft.com/office/powerpoint/2010/main" val="135769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8022335" y="484631"/>
            <a:ext cx="3701579" cy="5429848"/>
          </a:xfrm>
          <a:noFill/>
          <a:ln>
            <a:noFill/>
          </a:ln>
        </p:spPr>
        <p:txBody>
          <a:bodyPr vert="horz" lIns="274320" tIns="182880" rIns="274320" bIns="182880" rtlCol="0" anchor="ctr" anchorCtr="1">
            <a:normAutofit/>
          </a:bodyPr>
          <a:lstStyle/>
          <a:p>
            <a:pPr algn="l"/>
            <a:r>
              <a:rPr lang="en-US" sz="2800">
                <a:solidFill>
                  <a:schemeClr val="tx1"/>
                </a:solidFill>
              </a:rPr>
              <a:t>Detailed execution</a:t>
            </a:r>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2"/>
          <a:srcRect l="31581" r="-1" b="-1"/>
          <a:stretch/>
        </p:blipFill>
        <p:spPr>
          <a:xfrm>
            <a:off x="-1" y="-1"/>
            <a:ext cx="7537704" cy="6858000"/>
          </a:xfrm>
          <a:prstGeom prst="rect">
            <a:avLst/>
          </a:prstGeom>
        </p:spPr>
      </p:pic>
      <p:sp>
        <p:nvSpPr>
          <p:cNvPr id="4" name="Text Placeholder 3">
            <a:extLst>
              <a:ext uri="{FF2B5EF4-FFF2-40B4-BE49-F238E27FC236}">
                <a16:creationId xmlns:a16="http://schemas.microsoft.com/office/drawing/2014/main" id="{523AE960-1EFB-EF71-757F-BF358F42F7F3}"/>
              </a:ext>
            </a:extLst>
          </p:cNvPr>
          <p:cNvSpPr>
            <a:spLocks noGrp="1"/>
          </p:cNvSpPr>
          <p:nvPr>
            <p:ph type="body" idx="1"/>
          </p:nvPr>
        </p:nvSpPr>
        <p:spPr>
          <a:xfrm>
            <a:off x="1918280" y="5452814"/>
            <a:ext cx="3701142" cy="461665"/>
          </a:xfrm>
          <a:solidFill>
            <a:schemeClr val="bg1">
              <a:alpha val="75000"/>
            </a:schemeClr>
          </a:solidFill>
          <a:ln w="25400" cap="sq">
            <a:solidFill>
              <a:schemeClr val="tx1"/>
            </a:solidFill>
            <a:miter lim="800000"/>
          </a:ln>
        </p:spPr>
        <p:txBody>
          <a:bodyPr vert="horz" lIns="91440" tIns="45720" rIns="91440" bIns="45720" rtlCol="0" anchor="ctr">
            <a:normAutofit/>
          </a:bodyPr>
          <a:lstStyle/>
          <a:p>
            <a:pPr algn="ctr"/>
            <a:endParaRPr lang="en-US" sz="1800"/>
          </a:p>
        </p:txBody>
      </p:sp>
    </p:spTree>
    <p:extLst>
      <p:ext uri="{BB962C8B-B14F-4D97-AF65-F5344CB8AC3E}">
        <p14:creationId xmlns:p14="http://schemas.microsoft.com/office/powerpoint/2010/main" val="181957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extLst>
              <p:ext uri="{D42A27DB-BD31-4B8C-83A1-F6EECF244321}">
                <p14:modId xmlns:p14="http://schemas.microsoft.com/office/powerpoint/2010/main" val="203999099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sp>
        <p:nvSpPr>
          <p:cNvPr id="10" name="Rectangle 9">
            <a:extLst>
              <a:ext uri="{FF2B5EF4-FFF2-40B4-BE49-F238E27FC236}">
                <a16:creationId xmlns:a16="http://schemas.microsoft.com/office/drawing/2014/main" id="{9A30BEE6-CF9E-4712-A953-4B67901FC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2366210" y="2271369"/>
            <a:ext cx="7915425" cy="2315262"/>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000">
                <a:solidFill>
                  <a:srgbClr val="FFFFFF"/>
                </a:solidFill>
              </a:rPr>
              <a:t>Compiling C in practice</a:t>
            </a:r>
          </a:p>
        </p:txBody>
      </p:sp>
    </p:spTree>
    <p:extLst>
      <p:ext uri="{BB962C8B-B14F-4D97-AF65-F5344CB8AC3E}">
        <p14:creationId xmlns:p14="http://schemas.microsoft.com/office/powerpoint/2010/main" val="1665156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sp>
        <p:nvSpPr>
          <p:cNvPr id="9"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453</TotalTime>
  <Words>1036</Words>
  <Application>Microsoft Office PowerPoint</Application>
  <PresentationFormat>Widescreen</PresentationFormat>
  <Paragraphs>101</Paragraphs>
  <Slides>41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Gill Sans MT</vt:lpstr>
      <vt:lpstr>Parcel</vt:lpstr>
      <vt:lpstr>Introduction to Software Business Product management</vt:lpstr>
      <vt:lpstr>Day 1 recap</vt:lpstr>
      <vt:lpstr>Question or clarifications?</vt:lpstr>
      <vt:lpstr>Modern software development concepts</vt:lpstr>
      <vt:lpstr>What is a program really?</vt:lpstr>
      <vt:lpstr>Program == code</vt:lpstr>
      <vt:lpstr>Code == instructions</vt:lpstr>
      <vt:lpstr>Parts of a program</vt:lpstr>
      <vt:lpstr>Scripts vs. binaries</vt:lpstr>
      <vt:lpstr>PowerPoint Presentation</vt:lpstr>
      <vt:lpstr>Compiled vs interpreted simplified</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2023-04-12T12:01:52Z</dcterms:modified>
</cp:coreProperties>
</file>